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C10C63-F12D-4704-A6AA-070AE7C50500}" v="1" dt="2025-02-26T21:55:34.2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1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972DFD-3A33-52A4-4F13-E884A753E1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6D44778-0025-1FEE-E0C0-7C3742842C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72EEBE-7DF2-68AB-0742-47B97B86A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3737-80F3-4C5D-A41A-8E0F5B7691A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AAB696-46C1-D814-4CD2-AB7619CDB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D1F699-1A59-188F-8EC9-EFADFFA29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FB43-7910-4F69-B746-C1FE66E1B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459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9A24E6-B025-3498-817C-B20CCE75B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81D0CFA-1062-B5E9-EAA3-0458BD8CAB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830737-2122-7E8F-A287-40E393F90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3737-80F3-4C5D-A41A-8E0F5B7691A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B3A53F-E1DD-FE70-478F-CB9D2DC31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603CD7-90EE-3C59-E800-28602FEB2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FB43-7910-4F69-B746-C1FE66E1B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8210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FB1FCBA-86E2-A42D-9593-60117C6D10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2958CC-E416-F965-D88F-C20404E6FB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A76533-1EA4-C47B-9303-8DA7F23FA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3737-80F3-4C5D-A41A-8E0F5B7691A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FA5DDD-C9A8-D75B-FB06-E9A7BFA13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732D5B-220C-92AB-6FCE-62E86DFBF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FB43-7910-4F69-B746-C1FE66E1B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258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D481E0-A6FC-C3BE-F76C-6606E5CC3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BCAF76-4843-1369-710A-41A6626FC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2644B9-B254-C0E1-6E02-57C3C3172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3737-80F3-4C5D-A41A-8E0F5B7691A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04DE97-124A-1B9E-7F7C-A00FD975E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3D4F36-283E-053D-3A01-4F383F8BD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FB43-7910-4F69-B746-C1FE66E1B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32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D17913-DEC2-9D05-D427-E0BC4B907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12D1258-27C4-B35A-CF11-7E8F33BCA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1A1B0-7450-6ED8-28DF-A5A6FBE7D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3737-80F3-4C5D-A41A-8E0F5B7691A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EF266-B7BD-D181-395D-47EC18C82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511E52-46C7-8C3D-44CF-74A6A5BBB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FB43-7910-4F69-B746-C1FE66E1B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703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DBBDF5-99B4-E3B9-B727-3AF756D13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076BA2E-98A2-EA61-EFF1-E7F09D1169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3E75A26-04FD-663C-B402-2954CF6D83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51A64F8-2C90-839B-85F5-078C276F1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3737-80F3-4C5D-A41A-8E0F5B7691A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3DB4248-FE58-30E4-6F8A-FF002E436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1D04690-EF93-0F87-589C-7C6FF11D9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FB43-7910-4F69-B746-C1FE66E1B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69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B93015-C353-8A47-A55C-6FD7F4FF8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CE1AA52-F760-0D50-9724-F422D7896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0ED2AC9-DD76-32FD-2578-13E2B51B93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8F72A2E-2A8E-323C-923B-ADF9140B44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C6CA42F-3445-1127-187D-C9FCDEC495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F7155AB-414A-4C55-0C15-1E341E534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3737-80F3-4C5D-A41A-8E0F5B7691A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1034A25-8548-2DA7-7946-DCC038622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F937DA6-4794-A7A3-5305-BC769D5A8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FB43-7910-4F69-B746-C1FE66E1B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690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8E752B-4B7B-7D8F-7C52-DEE0D8D93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88CD057-E1A8-B7E5-B8F2-D04D9FF84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3737-80F3-4C5D-A41A-8E0F5B7691A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F79494B-7282-50F0-8391-4F4F60CB1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BF53134-86AF-EF31-58BF-2F59B408C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FB43-7910-4F69-B746-C1FE66E1B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18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B3B533D-A32A-1B85-73CA-E30FFD282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3737-80F3-4C5D-A41A-8E0F5B7691A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AE51942-6955-5066-28FB-8EA6E3518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ACC1C2-7128-2C93-533E-EB0D37CEE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FB43-7910-4F69-B746-C1FE66E1B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951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750EE2-AD0A-EA70-AAE2-A9460C711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F01E74-907B-6CEE-5114-051D70F34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CEA4F0C-EC24-2590-5FA5-0B3D07EE31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4FB9F31-D103-4F05-9213-0E8B5F625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3737-80F3-4C5D-A41A-8E0F5B7691A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75C7A4B-C671-A506-8BCE-5DB49C444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1CD054B-33C7-F012-345B-DFDBF38D4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FB43-7910-4F69-B746-C1FE66E1B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2097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2DD915-D5B2-938D-1A50-2B8D05D9D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F97E014-E098-61F3-E725-747FCD5A71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CA363DD-3BE4-A34A-4D3A-275ADF5476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F1456B-4E47-1239-AA5C-746F7A412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83737-80F3-4C5D-A41A-8E0F5B7691A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18ACE7-6EF0-4790-4A3F-46592B516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383C58B-5093-7199-92D7-18412AB79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FB43-7910-4F69-B746-C1FE66E1B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248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4F8F3DF-3335-2C0C-EEE3-CDDFB0807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681C738-073D-E876-DBD2-6DF0B056B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6FE99B-D6B6-58FB-3120-138CD60F79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683737-80F3-4C5D-A41A-8E0F5B7691A6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33DBB1-1B3F-3C4A-55A2-14FAEC05B4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075A3D-A95A-8B2A-9B8E-C74AB6F7BF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B8FB43-7910-4F69-B746-C1FE66E1B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468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4">
            <a:extLst>
              <a:ext uri="{FF2B5EF4-FFF2-40B4-BE49-F238E27FC236}">
                <a16:creationId xmlns:a16="http://schemas.microsoft.com/office/drawing/2014/main" id="{F0F36E05-C740-A573-A8A1-C6D67288A821}"/>
              </a:ext>
            </a:extLst>
          </p:cNvPr>
          <p:cNvSpPr txBox="1">
            <a:spLocks/>
          </p:cNvSpPr>
          <p:nvPr/>
        </p:nvSpPr>
        <p:spPr>
          <a:xfrm>
            <a:off x="838200" y="4085240"/>
            <a:ext cx="10515600" cy="17875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kumimoji="0" lang="ja-JP" altLang="en-US" sz="3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　演題発表内容に関連し</a:t>
            </a:r>
            <a:r>
              <a:rPr kumimoji="0" lang="ja-JP" altLang="en-US" sz="3600" b="1" kern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、発表者に</a:t>
            </a:r>
            <a:r>
              <a:rPr kumimoji="0" lang="ja-JP" altLang="en-US" sz="3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開示すべき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kumimoji="0" lang="en-US" altLang="ja-JP" sz="36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COI</a:t>
            </a:r>
            <a:r>
              <a:rPr kumimoji="0" lang="ja-JP" altLang="en-US" sz="3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関係にある企業等はありません。</a:t>
            </a:r>
          </a:p>
        </p:txBody>
      </p:sp>
      <p:sp>
        <p:nvSpPr>
          <p:cNvPr id="7" name="コンテンツ プレースホルダー 4">
            <a:extLst>
              <a:ext uri="{FF2B5EF4-FFF2-40B4-BE49-F238E27FC236}">
                <a16:creationId xmlns:a16="http://schemas.microsoft.com/office/drawing/2014/main" id="{897011E7-18B7-8E69-6BBD-134624FA17B4}"/>
              </a:ext>
            </a:extLst>
          </p:cNvPr>
          <p:cNvSpPr txBox="1">
            <a:spLocks/>
          </p:cNvSpPr>
          <p:nvPr/>
        </p:nvSpPr>
        <p:spPr>
          <a:xfrm>
            <a:off x="590550" y="1613503"/>
            <a:ext cx="11010900" cy="2063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kumimoji="0" lang="ja-JP" altLang="en-US" sz="43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第</a:t>
            </a:r>
            <a:r>
              <a:rPr kumimoji="0" lang="en-US" altLang="ja-JP" sz="43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10</a:t>
            </a:r>
            <a:r>
              <a:rPr kumimoji="0" lang="ja-JP" altLang="en-US" sz="43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回</a:t>
            </a:r>
            <a:r>
              <a:rPr kumimoji="0" lang="ja-JP" altLang="en-US" sz="4300" b="1" kern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クリニカルバイオバンク学会シンポジウム</a:t>
            </a:r>
            <a:br>
              <a:rPr kumimoji="0" lang="en-US" altLang="ja-JP" sz="48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</a:br>
            <a:r>
              <a:rPr kumimoji="0" lang="en-US" altLang="ja-JP" sz="4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COI</a:t>
            </a:r>
            <a:r>
              <a:rPr kumimoji="0" lang="ja-JP" altLang="en-US" sz="48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開示</a:t>
            </a:r>
            <a:br>
              <a:rPr kumimoji="0" lang="en-US" altLang="ja-JP" sz="40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</a:br>
            <a:r>
              <a:rPr kumimoji="0" lang="ja-JP" altLang="en-US" sz="1600" b="1" kern="0" dirty="0"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　</a:t>
            </a:r>
            <a:br>
              <a:rPr kumimoji="0" lang="en-US" altLang="ja-JP" sz="2400" b="1" i="1" kern="0" dirty="0">
                <a:latin typeface="Times New Roman"/>
                <a:ea typeface="ＭＳ Ｐゴシック" panose="020B0600070205080204" pitchFamily="50" charset="-128"/>
                <a:cs typeface="+mj-cs"/>
              </a:rPr>
            </a:br>
            <a:endParaRPr kumimoji="0" lang="en-US" altLang="ja-JP" sz="1400" b="1" i="1" kern="0" dirty="0">
              <a:latin typeface="Times New Roman"/>
              <a:ea typeface="ＭＳ Ｐゴシック" panose="020B0600070205080204" pitchFamily="50" charset="-128"/>
              <a:cs typeface="+mj-cs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kumimoji="0" lang="ja-JP" altLang="en-US" sz="2200" b="1" kern="0">
                <a:latin typeface="Times New Roman"/>
                <a:ea typeface="ＭＳ Ｐゴシック" panose="020B0600070205080204" pitchFamily="50" charset="-128"/>
                <a:cs typeface="+mj-cs"/>
              </a:rPr>
              <a:t>発表者名：○ ○ ○ ○ ○ ○</a:t>
            </a:r>
            <a:endParaRPr lang="ja-JP" altLang="en-US" sz="2200" dirty="0"/>
          </a:p>
        </p:txBody>
      </p:sp>
    </p:spTree>
    <p:extLst>
      <p:ext uri="{BB962C8B-B14F-4D97-AF65-F5344CB8AC3E}">
        <p14:creationId xmlns:p14="http://schemas.microsoft.com/office/powerpoint/2010/main" val="2349416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Macintosh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2024-04-02T00:41:43Z</dcterms:created>
  <dcterms:modified xsi:type="dcterms:W3CDTF">2025-03-12T00:21:13Z</dcterms:modified>
</cp:coreProperties>
</file>