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0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F190B-EFAF-4035-A18D-F40A3EFDC25E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BEF9E-016C-45C3-897F-092077C94A0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38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FBEF9E-016C-45C3-897F-092077C94A0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082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01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29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472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8166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219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67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90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09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439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02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952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0D3C1-70FA-46A6-9626-D19757B5E643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9CCC5-7434-4295-BEEE-16A4A155DD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731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3">
            <a:extLst>
              <a:ext uri="{FF2B5EF4-FFF2-40B4-BE49-F238E27FC236}">
                <a16:creationId xmlns:a16="http://schemas.microsoft.com/office/drawing/2014/main" id="{66E64ADB-5E78-80F9-2B39-7AF93505B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12700"/>
            <a:ext cx="76013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【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表示例</a:t>
            </a: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】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学術集会（口頭・ポスター）発表時、申告すべき </a:t>
            </a:r>
            <a:r>
              <a:rPr kumimoji="0"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COI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関係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が</a:t>
            </a:r>
            <a:r>
              <a:rPr kumimoji="0"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ある</a:t>
            </a:r>
            <a:r>
              <a:rPr kumimoji="0"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  <a:cs typeface="ＭＳ Ｐゴシック" panose="020B0600070205080204" pitchFamily="50" charset="-128"/>
              </a:rPr>
              <a:t>場合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6AA5827-D103-1849-3EE7-F71A25853C3F}"/>
              </a:ext>
            </a:extLst>
          </p:cNvPr>
          <p:cNvSpPr txBox="1">
            <a:spLocks noChangeArrowheads="1"/>
          </p:cNvSpPr>
          <p:nvPr/>
        </p:nvSpPr>
        <p:spPr>
          <a:xfrm>
            <a:off x="1930400" y="3370759"/>
            <a:ext cx="8358188" cy="3098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4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演題発表に関連し、開示すべき </a:t>
            </a:r>
            <a:r>
              <a:rPr kumimoji="0" lang="en-US" altLang="ja-JP" sz="24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COI </a:t>
            </a:r>
            <a:r>
              <a:rPr kumimoji="0" lang="ja-JP" altLang="en-US" sz="2400" b="1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関係にある企業などとして、</a:t>
            </a:r>
            <a:endParaRPr kumimoji="0" lang="en-US" altLang="ja-JP" sz="2400" b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8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 　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①顧問：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②株保有・利益：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③特許使用料：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④講演料：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⑤原稿料：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⑥受託研究・共同研究費： 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○○会社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⑦奨学寄付金：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○○</a:t>
            </a:r>
            <a:r>
              <a:rPr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学会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⑧寄附講座所属：  </a:t>
            </a:r>
            <a:r>
              <a:rPr kumimoji="0" lang="en-US" altLang="ja-JP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あり（○○</a:t>
            </a:r>
            <a:r>
              <a:rPr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会社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　　⑨贈答品などの報酬： </a:t>
            </a:r>
            <a:r>
              <a:rPr kumimoji="0" lang="ja-JP" altLang="en-US" sz="11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0" lang="en-US" altLang="ja-JP" sz="11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kumimoji="0" lang="ja-JP" altLang="en-US" sz="2000" kern="0" dirty="0">
                <a:latin typeface="Meiryo UI" panose="020B0604030504040204" pitchFamily="50" charset="-128"/>
                <a:ea typeface="Meiryo UI" panose="020B0604030504040204" pitchFamily="50" charset="-128"/>
              </a:rPr>
              <a:t>なし</a:t>
            </a:r>
            <a:endParaRPr kumimoji="0" lang="en-US" altLang="ja-JP" sz="2000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kumimoji="0" lang="en-US" altLang="ja-JP" sz="2000" b="1" kern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4">
            <a:extLst>
              <a:ext uri="{FF2B5EF4-FFF2-40B4-BE49-F238E27FC236}">
                <a16:creationId xmlns:a16="http://schemas.microsoft.com/office/drawing/2014/main" id="{5E72A7CE-E46B-C02A-1576-5CCBF117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05359"/>
            <a:ext cx="10963275" cy="5867400"/>
          </a:xfrm>
          <a:prstGeom prst="rect">
            <a:avLst/>
          </a:prstGeom>
          <a:noFill/>
          <a:ln w="57150" cmpd="dbl" algn="ctr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ja-JP" altLang="en-US" sz="2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D5EDD8E-5388-3785-D644-075F37681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813" y="913309"/>
            <a:ext cx="9613900" cy="228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kumimoji="0" lang="ja-JP" altLang="en-US" sz="40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第</a:t>
            </a:r>
            <a:r>
              <a:rPr kumimoji="0" lang="en-US" altLang="ja-JP" sz="40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3</a:t>
            </a:r>
            <a:r>
              <a:rPr lang="ja-JP" altLang="en-US" sz="4000" b="1" kern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回日本高度実践看護学会学術集会</a:t>
            </a:r>
            <a:br>
              <a:rPr kumimoji="0" lang="en-US" altLang="ja-JP" sz="48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</a:br>
            <a:r>
              <a:rPr kumimoji="0" lang="en-US" altLang="ja-JP" sz="44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COI</a:t>
            </a:r>
            <a:r>
              <a:rPr kumimoji="0" lang="ja-JP" altLang="en-US" sz="44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 開示</a:t>
            </a:r>
            <a:br>
              <a:rPr kumimoji="0" lang="en-US" altLang="ja-JP" sz="40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</a:br>
            <a:r>
              <a:rPr kumimoji="0" lang="ja-JP" altLang="en-US" sz="1600" b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　</a:t>
            </a:r>
            <a:br>
              <a:rPr kumimoji="0" lang="en-US" altLang="ja-JP" b="1" i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</a:br>
            <a:r>
              <a:rPr kumimoji="0" lang="ja-JP" altLang="en-US" b="1" i="1" kern="0" dirty="0">
                <a:latin typeface="Meiryo UI" panose="020B0604030504040204" pitchFamily="50" charset="-128"/>
                <a:ea typeface="Meiryo UI" panose="020B0604030504040204" pitchFamily="50" charset="-128"/>
                <a:cs typeface="+mj-cs"/>
              </a:rPr>
              <a:t>筆頭発表者名：　○○　○○</a:t>
            </a:r>
            <a:endParaRPr kumimoji="0" lang="en-US" altLang="ja-JP" b="1" i="1" kern="0" dirty="0">
              <a:latin typeface="Meiryo UI" panose="020B0604030504040204" pitchFamily="50" charset="-128"/>
              <a:ea typeface="Meiryo UI" panose="020B0604030504040204" pitchFamily="50" charset="-128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22273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</TotalTime>
  <Words>148</Words>
  <Application>Microsoft Office PowerPoint</Application>
  <PresentationFormat>ワイド画面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榑松久美子</dc:creator>
  <cp:lastModifiedBy>Moe Nakata</cp:lastModifiedBy>
  <cp:revision>8</cp:revision>
  <dcterms:created xsi:type="dcterms:W3CDTF">2024-11-08T17:35:49Z</dcterms:created>
  <dcterms:modified xsi:type="dcterms:W3CDTF">2026-08-04T06:01:04Z</dcterms:modified>
</cp:coreProperties>
</file>