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25199975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" d="100"/>
          <a:sy n="10" d="100"/>
        </p:scale>
        <p:origin x="2333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8248329"/>
            <a:ext cx="21419979" cy="17546649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26471644"/>
            <a:ext cx="18899981" cy="12168318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05FE-37A8-4BE8-A942-27DC210DA17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5BD8-B3E4-4B40-9ACF-CA3E67D01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915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05FE-37A8-4BE8-A942-27DC210DA17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5BD8-B3E4-4B40-9ACF-CA3E67D01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829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2683331"/>
            <a:ext cx="5433745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2683331"/>
            <a:ext cx="15986234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05FE-37A8-4BE8-A942-27DC210DA17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5BD8-B3E4-4B40-9ACF-CA3E67D01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3550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05FE-37A8-4BE8-A942-27DC210DA17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5BD8-B3E4-4B40-9ACF-CA3E67D01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745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12565002"/>
            <a:ext cx="21734978" cy="20964976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33728315"/>
            <a:ext cx="21734978" cy="11024985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05FE-37A8-4BE8-A942-27DC210DA17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5BD8-B3E4-4B40-9ACF-CA3E67D01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970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13416653"/>
            <a:ext cx="10709989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13416653"/>
            <a:ext cx="10709989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05FE-37A8-4BE8-A942-27DC210DA17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5BD8-B3E4-4B40-9ACF-CA3E67D01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326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2683342"/>
            <a:ext cx="21734978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12354992"/>
            <a:ext cx="10660769" cy="6054990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8409982"/>
            <a:ext cx="10660769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12354992"/>
            <a:ext cx="10713272" cy="6054990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8409982"/>
            <a:ext cx="10713272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05FE-37A8-4BE8-A942-27DC210DA17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5BD8-B3E4-4B40-9ACF-CA3E67D01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4870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05FE-37A8-4BE8-A942-27DC210DA17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5BD8-B3E4-4B40-9ACF-CA3E67D01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74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05FE-37A8-4BE8-A942-27DC210DA17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5BD8-B3E4-4B40-9ACF-CA3E67D01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39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3359997"/>
            <a:ext cx="8127648" cy="11759988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7256671"/>
            <a:ext cx="12757487" cy="35816631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5119985"/>
            <a:ext cx="8127648" cy="28011643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05FE-37A8-4BE8-A942-27DC210DA17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5BD8-B3E4-4B40-9ACF-CA3E67D01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669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3359997"/>
            <a:ext cx="8127648" cy="11759988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7256671"/>
            <a:ext cx="12757487" cy="35816631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5119985"/>
            <a:ext cx="8127648" cy="28011643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F05FE-37A8-4BE8-A942-27DC210DA17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A5BD8-B3E4-4B40-9ACF-CA3E67D01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525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2683342"/>
            <a:ext cx="21734978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13416653"/>
            <a:ext cx="21734978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46713298"/>
            <a:ext cx="5669994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F05FE-37A8-4BE8-A942-27DC210DA177}" type="datetimeFigureOut">
              <a:rPr kumimoji="1" lang="ja-JP" altLang="en-US" smtClean="0"/>
              <a:t>2021/3/21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46713298"/>
            <a:ext cx="8504992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46713298"/>
            <a:ext cx="5669994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A5BD8-B3E4-4B40-9ACF-CA3E67D01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0231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kumimoji="1"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kumimoji="1"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kumimoji="1"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CAF1EB-29D6-4B2F-8867-F4FEEFEA92E2}"/>
              </a:ext>
            </a:extLst>
          </p:cNvPr>
          <p:cNvSpPr/>
          <p:nvPr/>
        </p:nvSpPr>
        <p:spPr>
          <a:xfrm>
            <a:off x="0" y="5"/>
            <a:ext cx="5400000" cy="5400000"/>
          </a:xfrm>
          <a:prstGeom prst="rect">
            <a:avLst/>
          </a:prstGeom>
          <a:noFill/>
          <a:ln w="635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02D9454-C893-48B2-9B18-FD129EA56D67}"/>
              </a:ext>
            </a:extLst>
          </p:cNvPr>
          <p:cNvSpPr/>
          <p:nvPr/>
        </p:nvSpPr>
        <p:spPr>
          <a:xfrm>
            <a:off x="5411491" y="0"/>
            <a:ext cx="19800000" cy="5400000"/>
          </a:xfrm>
          <a:prstGeom prst="rect">
            <a:avLst/>
          </a:prstGeom>
          <a:noFill/>
          <a:ln w="635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91A1A96-B126-4E16-BB67-E6ED175B7F85}"/>
              </a:ext>
            </a:extLst>
          </p:cNvPr>
          <p:cNvSpPr txBox="1"/>
          <p:nvPr/>
        </p:nvSpPr>
        <p:spPr>
          <a:xfrm>
            <a:off x="438211" y="1891291"/>
            <a:ext cx="471290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800" b="1" dirty="0"/>
              <a:t>演題番号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C8CF41D-7BA5-41A2-A3CE-40373C87A111}"/>
              </a:ext>
            </a:extLst>
          </p:cNvPr>
          <p:cNvSpPr txBox="1"/>
          <p:nvPr/>
        </p:nvSpPr>
        <p:spPr>
          <a:xfrm>
            <a:off x="6526291" y="1699726"/>
            <a:ext cx="18059613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400" b="1" dirty="0"/>
              <a:t>演題名・発表者名・所属</a:t>
            </a:r>
            <a:endParaRPr kumimoji="1" lang="en-US" altLang="ja-JP" sz="6000" b="1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6DD709F-1670-43F2-8991-78055937E4CD}"/>
              </a:ext>
            </a:extLst>
          </p:cNvPr>
          <p:cNvSpPr txBox="1"/>
          <p:nvPr/>
        </p:nvSpPr>
        <p:spPr>
          <a:xfrm>
            <a:off x="7212091" y="25199975"/>
            <a:ext cx="12371309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1500" b="1" dirty="0"/>
              <a:t>発表内容</a:t>
            </a:r>
            <a:endParaRPr kumimoji="1" lang="en-US" altLang="ja-JP" sz="8000" b="1" dirty="0"/>
          </a:p>
        </p:txBody>
      </p:sp>
    </p:spTree>
    <p:extLst>
      <p:ext uri="{BB962C8B-B14F-4D97-AF65-F5344CB8AC3E}">
        <p14:creationId xmlns:p14="http://schemas.microsoft.com/office/powerpoint/2010/main" val="3525951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2021-02-25T02:45:26Z</dcterms:created>
  <dcterms:modified xsi:type="dcterms:W3CDTF">2021-03-21T13:50:32Z</dcterms:modified>
</cp:coreProperties>
</file>